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7EEFF3-43BA-4CA0-B61D-B4F5010D539A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516F03F-9848-4619-B893-C328663694BE}">
      <dgm:prSet custT="1"/>
      <dgm:spPr/>
      <dgm:t>
        <a:bodyPr/>
        <a:lstStyle/>
        <a:p>
          <a:pPr rtl="0"/>
          <a:r>
            <a:rPr lang="en-US" sz="2800" b="1" dirty="0" smtClean="0">
              <a:solidFill>
                <a:schemeClr val="accent1"/>
              </a:solidFill>
            </a:rPr>
            <a:t>A. </a:t>
          </a:r>
          <a:r>
            <a:rPr lang="en-US" sz="2800" b="1" dirty="0" err="1" smtClean="0">
              <a:solidFill>
                <a:schemeClr val="accent1"/>
              </a:solidFill>
            </a:rPr>
            <a:t>Recognises</a:t>
          </a:r>
          <a:r>
            <a:rPr lang="en-US" sz="2800" b="1" dirty="0" smtClean="0">
              <a:solidFill>
                <a:schemeClr val="accent1"/>
              </a:solidFill>
            </a:rPr>
            <a:t> letters and corresponding sounds. </a:t>
          </a:r>
          <a:endParaRPr lang="en-US" sz="2800" b="1" dirty="0">
            <a:solidFill>
              <a:schemeClr val="accent1"/>
            </a:solidFill>
          </a:endParaRPr>
        </a:p>
      </dgm:t>
    </dgm:pt>
    <dgm:pt modelId="{D69BCA96-BE4C-4C17-82F3-403F334B9671}" type="parTrans" cxnId="{13FE18D3-BA5D-4E7F-A096-BA23078E2757}">
      <dgm:prSet/>
      <dgm:spPr/>
      <dgm:t>
        <a:bodyPr/>
        <a:lstStyle/>
        <a:p>
          <a:endParaRPr lang="en-US"/>
        </a:p>
      </dgm:t>
    </dgm:pt>
    <dgm:pt modelId="{5CE28149-C65A-49B2-83AA-C911CEFDE527}" type="sibTrans" cxnId="{13FE18D3-BA5D-4E7F-A096-BA23078E2757}">
      <dgm:prSet/>
      <dgm:spPr/>
      <dgm:t>
        <a:bodyPr/>
        <a:lstStyle/>
        <a:p>
          <a:endParaRPr lang="en-US"/>
        </a:p>
      </dgm:t>
    </dgm:pt>
    <dgm:pt modelId="{9C5C8B00-E295-4834-997C-760B2407E0A7}">
      <dgm:prSet custT="1"/>
      <dgm:spPr/>
      <dgm:t>
        <a:bodyPr/>
        <a:lstStyle/>
        <a:p>
          <a:pPr rtl="0"/>
          <a:r>
            <a:rPr lang="en-US" sz="2300" dirty="0" smtClean="0"/>
            <a:t>B</a:t>
          </a:r>
          <a:r>
            <a:rPr lang="en-US" sz="3200" dirty="0" smtClean="0">
              <a:solidFill>
                <a:srgbClr val="FFFF00"/>
              </a:solidFill>
            </a:rPr>
            <a:t>. Reads simple words comprising of at least 2 to 3 alphabets.</a:t>
          </a:r>
          <a:endParaRPr lang="en-US" sz="3200" dirty="0">
            <a:solidFill>
              <a:srgbClr val="FFFF00"/>
            </a:solidFill>
          </a:endParaRPr>
        </a:p>
      </dgm:t>
    </dgm:pt>
    <dgm:pt modelId="{136C1785-CF25-4C88-88F8-AA0428B407CA}" type="parTrans" cxnId="{FF4A2BDE-EAB5-43A2-870C-67E625A1AD4D}">
      <dgm:prSet/>
      <dgm:spPr/>
      <dgm:t>
        <a:bodyPr/>
        <a:lstStyle/>
        <a:p>
          <a:endParaRPr lang="en-US"/>
        </a:p>
      </dgm:t>
    </dgm:pt>
    <dgm:pt modelId="{73F80992-42CE-4546-90B6-2181AF48F5AE}" type="sibTrans" cxnId="{FF4A2BDE-EAB5-43A2-870C-67E625A1AD4D}">
      <dgm:prSet/>
      <dgm:spPr/>
      <dgm:t>
        <a:bodyPr/>
        <a:lstStyle/>
        <a:p>
          <a:endParaRPr lang="en-US"/>
        </a:p>
      </dgm:t>
    </dgm:pt>
    <dgm:pt modelId="{372B426C-340A-473A-BDE4-F13078101F82}">
      <dgm:prSet/>
      <dgm:spPr/>
      <dgm:t>
        <a:bodyPr/>
        <a:lstStyle/>
        <a:p>
          <a:pPr rtl="0"/>
          <a:r>
            <a:rPr lang="en-US" smtClean="0"/>
            <a:t>C. Recognizes and reads numerals up to 10.</a:t>
          </a:r>
          <a:endParaRPr lang="en-US"/>
        </a:p>
      </dgm:t>
    </dgm:pt>
    <dgm:pt modelId="{B876369F-7A71-464B-A2AA-D935CCEAB097}" type="parTrans" cxnId="{12F05012-7248-4C2F-906C-257154354148}">
      <dgm:prSet/>
      <dgm:spPr/>
      <dgm:t>
        <a:bodyPr/>
        <a:lstStyle/>
        <a:p>
          <a:endParaRPr lang="en-US"/>
        </a:p>
      </dgm:t>
    </dgm:pt>
    <dgm:pt modelId="{20BD579F-BAF5-41AD-8F8E-D0C4EF4D553B}" type="sibTrans" cxnId="{12F05012-7248-4C2F-906C-257154354148}">
      <dgm:prSet/>
      <dgm:spPr/>
      <dgm:t>
        <a:bodyPr/>
        <a:lstStyle/>
        <a:p>
          <a:endParaRPr lang="en-US"/>
        </a:p>
      </dgm:t>
    </dgm:pt>
    <dgm:pt modelId="{08816C8A-A1C1-4A28-ABC1-4B4B1FAB9717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accent4"/>
              </a:solidFill>
            </a:rPr>
            <a:t>D. Arranges numbers/objects/shapes/occurrence of events in a sequence. </a:t>
          </a:r>
          <a:endParaRPr lang="en-US" sz="2800" dirty="0">
            <a:solidFill>
              <a:schemeClr val="accent4"/>
            </a:solidFill>
          </a:endParaRPr>
        </a:p>
      </dgm:t>
    </dgm:pt>
    <dgm:pt modelId="{B9536440-61BF-4C46-A0FE-D8DF3BD34277}" type="parTrans" cxnId="{6715ADF1-E884-46A5-8844-3A1F701ADADF}">
      <dgm:prSet/>
      <dgm:spPr/>
      <dgm:t>
        <a:bodyPr/>
        <a:lstStyle/>
        <a:p>
          <a:endParaRPr lang="en-US"/>
        </a:p>
      </dgm:t>
    </dgm:pt>
    <dgm:pt modelId="{7EA7B56E-D371-4DEF-ACDA-39FE0A206D50}" type="sibTrans" cxnId="{6715ADF1-E884-46A5-8844-3A1F701ADADF}">
      <dgm:prSet/>
      <dgm:spPr/>
      <dgm:t>
        <a:bodyPr/>
        <a:lstStyle/>
        <a:p>
          <a:endParaRPr lang="en-US"/>
        </a:p>
      </dgm:t>
    </dgm:pt>
    <dgm:pt modelId="{9BF34777-929A-4AAB-8452-CDB39A349318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en-US" sz="2400" b="1" dirty="0" smtClean="0"/>
            <a:t>No book is required at this stage. TLM in the form of environment, charts, maps, toys, cards , objects, pebbles, etc. be used.</a:t>
          </a:r>
          <a:endParaRPr lang="en-US" sz="2400" b="1" dirty="0"/>
        </a:p>
      </dgm:t>
    </dgm:pt>
    <dgm:pt modelId="{A698139C-4D13-4017-BCE2-D3DDFE1FC92A}" type="parTrans" cxnId="{00290718-6A53-46C0-AECB-223FBB387E1E}">
      <dgm:prSet/>
      <dgm:spPr/>
      <dgm:t>
        <a:bodyPr/>
        <a:lstStyle/>
        <a:p>
          <a:endParaRPr lang="en-US"/>
        </a:p>
      </dgm:t>
    </dgm:pt>
    <dgm:pt modelId="{408BC4C5-18DF-4021-BBFD-C4AB04F5D5C5}" type="sibTrans" cxnId="{00290718-6A53-46C0-AECB-223FBB387E1E}">
      <dgm:prSet/>
      <dgm:spPr/>
      <dgm:t>
        <a:bodyPr/>
        <a:lstStyle/>
        <a:p>
          <a:endParaRPr lang="en-US"/>
        </a:p>
      </dgm:t>
    </dgm:pt>
    <dgm:pt modelId="{EE66EFD3-B0D9-410E-A91A-8B0444692C64}" type="pres">
      <dgm:prSet presAssocID="{707EEFF3-43BA-4CA0-B61D-B4F5010D539A}" presName="Name0" presStyleCnt="0">
        <dgm:presLayoutVars>
          <dgm:dir/>
          <dgm:animLvl val="lvl"/>
          <dgm:resizeHandles val="exact"/>
        </dgm:presLayoutVars>
      </dgm:prSet>
      <dgm:spPr/>
    </dgm:pt>
    <dgm:pt modelId="{63457B05-ABF7-4DA1-A02B-1B61FA1C98C2}" type="pres">
      <dgm:prSet presAssocID="{9516F03F-9848-4619-B893-C328663694BE}" presName="linNode" presStyleCnt="0"/>
      <dgm:spPr/>
    </dgm:pt>
    <dgm:pt modelId="{5815503E-F9B0-4250-94FC-83F30BED4EA7}" type="pres">
      <dgm:prSet presAssocID="{9516F03F-9848-4619-B893-C328663694BE}" presName="parentText" presStyleLbl="node1" presStyleIdx="0" presStyleCnt="5" custScaleX="277778">
        <dgm:presLayoutVars>
          <dgm:chMax val="1"/>
          <dgm:bulletEnabled val="1"/>
        </dgm:presLayoutVars>
      </dgm:prSet>
      <dgm:spPr/>
    </dgm:pt>
    <dgm:pt modelId="{3EDA3006-716E-486A-A59A-FDE2832B17F9}" type="pres">
      <dgm:prSet presAssocID="{5CE28149-C65A-49B2-83AA-C911CEFDE527}" presName="sp" presStyleCnt="0"/>
      <dgm:spPr/>
    </dgm:pt>
    <dgm:pt modelId="{677041F5-78ED-447D-9FE4-C60DA83EC412}" type="pres">
      <dgm:prSet presAssocID="{9C5C8B00-E295-4834-997C-760B2407E0A7}" presName="linNode" presStyleCnt="0"/>
      <dgm:spPr/>
    </dgm:pt>
    <dgm:pt modelId="{8ACEC508-278E-4DCB-BDF5-78349D15FB93}" type="pres">
      <dgm:prSet presAssocID="{9C5C8B00-E295-4834-997C-760B2407E0A7}" presName="parentText" presStyleLbl="node1" presStyleIdx="1" presStyleCnt="5" custScaleX="277778">
        <dgm:presLayoutVars>
          <dgm:chMax val="1"/>
          <dgm:bulletEnabled val="1"/>
        </dgm:presLayoutVars>
      </dgm:prSet>
      <dgm:spPr/>
    </dgm:pt>
    <dgm:pt modelId="{A3FA9214-95CD-49A2-A88E-E44F3E7F39AC}" type="pres">
      <dgm:prSet presAssocID="{73F80992-42CE-4546-90B6-2181AF48F5AE}" presName="sp" presStyleCnt="0"/>
      <dgm:spPr/>
    </dgm:pt>
    <dgm:pt modelId="{2D20F91D-4315-4197-BE80-78B2579FA668}" type="pres">
      <dgm:prSet presAssocID="{372B426C-340A-473A-BDE4-F13078101F82}" presName="linNode" presStyleCnt="0"/>
      <dgm:spPr/>
    </dgm:pt>
    <dgm:pt modelId="{73DDE44D-F1B6-4779-BE83-EC39D118F6C2}" type="pres">
      <dgm:prSet presAssocID="{372B426C-340A-473A-BDE4-F13078101F82}" presName="parentText" presStyleLbl="node1" presStyleIdx="2" presStyleCnt="5" custScaleX="277778">
        <dgm:presLayoutVars>
          <dgm:chMax val="1"/>
          <dgm:bulletEnabled val="1"/>
        </dgm:presLayoutVars>
      </dgm:prSet>
      <dgm:spPr/>
    </dgm:pt>
    <dgm:pt modelId="{D9C56991-0E91-4D90-9554-8E0AB89E4576}" type="pres">
      <dgm:prSet presAssocID="{20BD579F-BAF5-41AD-8F8E-D0C4EF4D553B}" presName="sp" presStyleCnt="0"/>
      <dgm:spPr/>
    </dgm:pt>
    <dgm:pt modelId="{9E590BA0-9CE7-4E59-8A39-65504A21B3FE}" type="pres">
      <dgm:prSet presAssocID="{08816C8A-A1C1-4A28-ABC1-4B4B1FAB9717}" presName="linNode" presStyleCnt="0"/>
      <dgm:spPr/>
    </dgm:pt>
    <dgm:pt modelId="{8ED17191-1F0B-49A6-A9ED-A3C4FD368216}" type="pres">
      <dgm:prSet presAssocID="{08816C8A-A1C1-4A28-ABC1-4B4B1FAB9717}" presName="parentText" presStyleLbl="node1" presStyleIdx="3" presStyleCnt="5" custScaleX="277778">
        <dgm:presLayoutVars>
          <dgm:chMax val="1"/>
          <dgm:bulletEnabled val="1"/>
        </dgm:presLayoutVars>
      </dgm:prSet>
      <dgm:spPr/>
    </dgm:pt>
    <dgm:pt modelId="{39B0A1E8-4524-44B7-B12E-240E0B07A4A4}" type="pres">
      <dgm:prSet presAssocID="{7EA7B56E-D371-4DEF-ACDA-39FE0A206D50}" presName="sp" presStyleCnt="0"/>
      <dgm:spPr/>
    </dgm:pt>
    <dgm:pt modelId="{390C9FDE-2DC0-471D-B647-D70EFD209563}" type="pres">
      <dgm:prSet presAssocID="{9BF34777-929A-4AAB-8452-CDB39A349318}" presName="linNode" presStyleCnt="0"/>
      <dgm:spPr/>
    </dgm:pt>
    <dgm:pt modelId="{7708EFD8-6575-4263-B044-AD8EC63B7324}" type="pres">
      <dgm:prSet presAssocID="{9BF34777-929A-4AAB-8452-CDB39A349318}" presName="parentText" presStyleLbl="node1" presStyleIdx="4" presStyleCnt="5" custScaleX="277778">
        <dgm:presLayoutVars>
          <dgm:chMax val="1"/>
          <dgm:bulletEnabled val="1"/>
        </dgm:presLayoutVars>
      </dgm:prSet>
      <dgm:spPr/>
    </dgm:pt>
  </dgm:ptLst>
  <dgm:cxnLst>
    <dgm:cxn modelId="{00290718-6A53-46C0-AECB-223FBB387E1E}" srcId="{707EEFF3-43BA-4CA0-B61D-B4F5010D539A}" destId="{9BF34777-929A-4AAB-8452-CDB39A349318}" srcOrd="4" destOrd="0" parTransId="{A698139C-4D13-4017-BCE2-D3DDFE1FC92A}" sibTransId="{408BC4C5-18DF-4021-BBFD-C4AB04F5D5C5}"/>
    <dgm:cxn modelId="{6715ADF1-E884-46A5-8844-3A1F701ADADF}" srcId="{707EEFF3-43BA-4CA0-B61D-B4F5010D539A}" destId="{08816C8A-A1C1-4A28-ABC1-4B4B1FAB9717}" srcOrd="3" destOrd="0" parTransId="{B9536440-61BF-4C46-A0FE-D8DF3BD34277}" sibTransId="{7EA7B56E-D371-4DEF-ACDA-39FE0A206D50}"/>
    <dgm:cxn modelId="{8D96A591-EF15-4819-94CE-18479DF67AA5}" type="presOf" srcId="{9C5C8B00-E295-4834-997C-760B2407E0A7}" destId="{8ACEC508-278E-4DCB-BDF5-78349D15FB93}" srcOrd="0" destOrd="0" presId="urn:microsoft.com/office/officeart/2005/8/layout/vList5"/>
    <dgm:cxn modelId="{07668A48-5411-4BBD-B81C-B04E94BC86D3}" type="presOf" srcId="{9516F03F-9848-4619-B893-C328663694BE}" destId="{5815503E-F9B0-4250-94FC-83F30BED4EA7}" srcOrd="0" destOrd="0" presId="urn:microsoft.com/office/officeart/2005/8/layout/vList5"/>
    <dgm:cxn modelId="{7B7C6673-1520-4CDD-B8E4-C1D2E9992FB9}" type="presOf" srcId="{9BF34777-929A-4AAB-8452-CDB39A349318}" destId="{7708EFD8-6575-4263-B044-AD8EC63B7324}" srcOrd="0" destOrd="0" presId="urn:microsoft.com/office/officeart/2005/8/layout/vList5"/>
    <dgm:cxn modelId="{FF4A2BDE-EAB5-43A2-870C-67E625A1AD4D}" srcId="{707EEFF3-43BA-4CA0-B61D-B4F5010D539A}" destId="{9C5C8B00-E295-4834-997C-760B2407E0A7}" srcOrd="1" destOrd="0" parTransId="{136C1785-CF25-4C88-88F8-AA0428B407CA}" sibTransId="{73F80992-42CE-4546-90B6-2181AF48F5AE}"/>
    <dgm:cxn modelId="{9D39A6E1-FA5A-485A-A86E-83D88DDA0FB0}" type="presOf" srcId="{372B426C-340A-473A-BDE4-F13078101F82}" destId="{73DDE44D-F1B6-4779-BE83-EC39D118F6C2}" srcOrd="0" destOrd="0" presId="urn:microsoft.com/office/officeart/2005/8/layout/vList5"/>
    <dgm:cxn modelId="{2E8491F4-3CFA-410A-A7C3-6276ED4E5B62}" type="presOf" srcId="{707EEFF3-43BA-4CA0-B61D-B4F5010D539A}" destId="{EE66EFD3-B0D9-410E-A91A-8B0444692C64}" srcOrd="0" destOrd="0" presId="urn:microsoft.com/office/officeart/2005/8/layout/vList5"/>
    <dgm:cxn modelId="{12F05012-7248-4C2F-906C-257154354148}" srcId="{707EEFF3-43BA-4CA0-B61D-B4F5010D539A}" destId="{372B426C-340A-473A-BDE4-F13078101F82}" srcOrd="2" destOrd="0" parTransId="{B876369F-7A71-464B-A2AA-D935CCEAB097}" sibTransId="{20BD579F-BAF5-41AD-8F8E-D0C4EF4D553B}"/>
    <dgm:cxn modelId="{10B7D9FC-228C-49D9-9D05-16940F47FE10}" type="presOf" srcId="{08816C8A-A1C1-4A28-ABC1-4B4B1FAB9717}" destId="{8ED17191-1F0B-49A6-A9ED-A3C4FD368216}" srcOrd="0" destOrd="0" presId="urn:microsoft.com/office/officeart/2005/8/layout/vList5"/>
    <dgm:cxn modelId="{13FE18D3-BA5D-4E7F-A096-BA23078E2757}" srcId="{707EEFF3-43BA-4CA0-B61D-B4F5010D539A}" destId="{9516F03F-9848-4619-B893-C328663694BE}" srcOrd="0" destOrd="0" parTransId="{D69BCA96-BE4C-4C17-82F3-403F334B9671}" sibTransId="{5CE28149-C65A-49B2-83AA-C911CEFDE527}"/>
    <dgm:cxn modelId="{9CC07F76-9CCA-4E42-AA6A-5910BA7E5AC0}" type="presParOf" srcId="{EE66EFD3-B0D9-410E-A91A-8B0444692C64}" destId="{63457B05-ABF7-4DA1-A02B-1B61FA1C98C2}" srcOrd="0" destOrd="0" presId="urn:microsoft.com/office/officeart/2005/8/layout/vList5"/>
    <dgm:cxn modelId="{2C2839A1-3CE4-4DEA-B2EA-0EB49EE06616}" type="presParOf" srcId="{63457B05-ABF7-4DA1-A02B-1B61FA1C98C2}" destId="{5815503E-F9B0-4250-94FC-83F30BED4EA7}" srcOrd="0" destOrd="0" presId="urn:microsoft.com/office/officeart/2005/8/layout/vList5"/>
    <dgm:cxn modelId="{F4765C43-348A-49BF-84A1-E8720EC75749}" type="presParOf" srcId="{EE66EFD3-B0D9-410E-A91A-8B0444692C64}" destId="{3EDA3006-716E-486A-A59A-FDE2832B17F9}" srcOrd="1" destOrd="0" presId="urn:microsoft.com/office/officeart/2005/8/layout/vList5"/>
    <dgm:cxn modelId="{8C7D425C-6836-4C3B-A256-92E21D6F0052}" type="presParOf" srcId="{EE66EFD3-B0D9-410E-A91A-8B0444692C64}" destId="{677041F5-78ED-447D-9FE4-C60DA83EC412}" srcOrd="2" destOrd="0" presId="urn:microsoft.com/office/officeart/2005/8/layout/vList5"/>
    <dgm:cxn modelId="{7C8D3408-3FB9-4C72-9FAD-369FA95AD657}" type="presParOf" srcId="{677041F5-78ED-447D-9FE4-C60DA83EC412}" destId="{8ACEC508-278E-4DCB-BDF5-78349D15FB93}" srcOrd="0" destOrd="0" presId="urn:microsoft.com/office/officeart/2005/8/layout/vList5"/>
    <dgm:cxn modelId="{D4F7A84F-18C1-40F3-A329-EF292A9F0C60}" type="presParOf" srcId="{EE66EFD3-B0D9-410E-A91A-8B0444692C64}" destId="{A3FA9214-95CD-49A2-A88E-E44F3E7F39AC}" srcOrd="3" destOrd="0" presId="urn:microsoft.com/office/officeart/2005/8/layout/vList5"/>
    <dgm:cxn modelId="{A56301AB-8D59-4FF5-84E1-BF3B7C16EC92}" type="presParOf" srcId="{EE66EFD3-B0D9-410E-A91A-8B0444692C64}" destId="{2D20F91D-4315-4197-BE80-78B2579FA668}" srcOrd="4" destOrd="0" presId="urn:microsoft.com/office/officeart/2005/8/layout/vList5"/>
    <dgm:cxn modelId="{E3B17F76-83F4-45B4-814C-F38229A76806}" type="presParOf" srcId="{2D20F91D-4315-4197-BE80-78B2579FA668}" destId="{73DDE44D-F1B6-4779-BE83-EC39D118F6C2}" srcOrd="0" destOrd="0" presId="urn:microsoft.com/office/officeart/2005/8/layout/vList5"/>
    <dgm:cxn modelId="{E99717F4-C643-47EC-9731-A45E918EE20F}" type="presParOf" srcId="{EE66EFD3-B0D9-410E-A91A-8B0444692C64}" destId="{D9C56991-0E91-4D90-9554-8E0AB89E4576}" srcOrd="5" destOrd="0" presId="urn:microsoft.com/office/officeart/2005/8/layout/vList5"/>
    <dgm:cxn modelId="{DFFDCE6D-02BE-4615-B773-FB48C3F7D7C4}" type="presParOf" srcId="{EE66EFD3-B0D9-410E-A91A-8B0444692C64}" destId="{9E590BA0-9CE7-4E59-8A39-65504A21B3FE}" srcOrd="6" destOrd="0" presId="urn:microsoft.com/office/officeart/2005/8/layout/vList5"/>
    <dgm:cxn modelId="{927F7CB3-73C7-4B32-8573-FEBBF8184843}" type="presParOf" srcId="{9E590BA0-9CE7-4E59-8A39-65504A21B3FE}" destId="{8ED17191-1F0B-49A6-A9ED-A3C4FD368216}" srcOrd="0" destOrd="0" presId="urn:microsoft.com/office/officeart/2005/8/layout/vList5"/>
    <dgm:cxn modelId="{E71902F6-751D-42F2-9C42-23EAF8F89DB1}" type="presParOf" srcId="{EE66EFD3-B0D9-410E-A91A-8B0444692C64}" destId="{39B0A1E8-4524-44B7-B12E-240E0B07A4A4}" srcOrd="7" destOrd="0" presId="urn:microsoft.com/office/officeart/2005/8/layout/vList5"/>
    <dgm:cxn modelId="{B6768C37-C952-4113-852B-7BC0C5811DF1}" type="presParOf" srcId="{EE66EFD3-B0D9-410E-A91A-8B0444692C64}" destId="{390C9FDE-2DC0-471D-B647-D70EFD209563}" srcOrd="8" destOrd="0" presId="urn:microsoft.com/office/officeart/2005/8/layout/vList5"/>
    <dgm:cxn modelId="{85EF10F1-F50F-4E69-A126-DF45141ACDB1}" type="presParOf" srcId="{390C9FDE-2DC0-471D-B647-D70EFD209563}" destId="{7708EFD8-6575-4263-B044-AD8EC63B732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C2A118-9D6D-4194-87A3-225CF5EF7E1A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A57C5B3-879F-4480-AC4C-B551DD11A625}">
      <dgm:prSet/>
      <dgm:spPr/>
      <dgm:t>
        <a:bodyPr/>
        <a:lstStyle/>
        <a:p>
          <a:pPr rtl="0"/>
          <a:r>
            <a:rPr lang="en-US" dirty="0" smtClean="0"/>
            <a:t>Grade 1st a. Reads small sentences consisting of at least 4-5 simple words in an age appropriate unknown text. </a:t>
          </a:r>
          <a:endParaRPr lang="en-US" dirty="0"/>
        </a:p>
      </dgm:t>
    </dgm:pt>
    <dgm:pt modelId="{C95A8D81-13BB-4FD2-AB63-0794DE84BBDA}" type="parTrans" cxnId="{EE6A9F4C-16A8-4F49-AA6F-6DB8EFF8C8DA}">
      <dgm:prSet/>
      <dgm:spPr/>
      <dgm:t>
        <a:bodyPr/>
        <a:lstStyle/>
        <a:p>
          <a:endParaRPr lang="en-US"/>
        </a:p>
      </dgm:t>
    </dgm:pt>
    <dgm:pt modelId="{384B0E4B-729B-426F-B315-A7256BDE8E1E}" type="sibTrans" cxnId="{EE6A9F4C-16A8-4F49-AA6F-6DB8EFF8C8DA}">
      <dgm:prSet/>
      <dgm:spPr/>
      <dgm:t>
        <a:bodyPr/>
        <a:lstStyle/>
        <a:p>
          <a:endParaRPr lang="en-US"/>
        </a:p>
      </dgm:t>
    </dgm:pt>
    <dgm:pt modelId="{8C9F37C6-CCAE-442E-925C-C7CA3797638C}">
      <dgm:prSet/>
      <dgm:spPr/>
      <dgm:t>
        <a:bodyPr/>
        <a:lstStyle/>
        <a:p>
          <a:pPr rtl="0"/>
          <a:r>
            <a:rPr lang="en-US" dirty="0" smtClean="0"/>
            <a:t>b. Read and write numbers up to 99. </a:t>
          </a:r>
          <a:endParaRPr lang="en-US" dirty="0"/>
        </a:p>
      </dgm:t>
    </dgm:pt>
    <dgm:pt modelId="{1FD99C9A-32F8-4DD2-88B6-E0F924190CB8}" type="parTrans" cxnId="{FC0F5137-F756-4B63-B568-3FEF7047D693}">
      <dgm:prSet/>
      <dgm:spPr/>
      <dgm:t>
        <a:bodyPr/>
        <a:lstStyle/>
        <a:p>
          <a:endParaRPr lang="en-US"/>
        </a:p>
      </dgm:t>
    </dgm:pt>
    <dgm:pt modelId="{6D38898D-C1EC-4BAE-83F1-D1530D26F2AC}" type="sibTrans" cxnId="{FC0F5137-F756-4B63-B568-3FEF7047D693}">
      <dgm:prSet/>
      <dgm:spPr/>
      <dgm:t>
        <a:bodyPr/>
        <a:lstStyle/>
        <a:p>
          <a:endParaRPr lang="en-US"/>
        </a:p>
      </dgm:t>
    </dgm:pt>
    <dgm:pt modelId="{DF97DFC1-44F9-40E1-AECD-D60A72F0873F}">
      <dgm:prSet/>
      <dgm:spPr/>
      <dgm:t>
        <a:bodyPr/>
        <a:lstStyle/>
        <a:p>
          <a:pPr rtl="0"/>
          <a:r>
            <a:rPr lang="en-US" dirty="0" smtClean="0"/>
            <a:t>c. Perform simple addition and subtraction. Books as prescribed</a:t>
          </a:r>
          <a:endParaRPr lang="en-US" dirty="0"/>
        </a:p>
      </dgm:t>
    </dgm:pt>
    <dgm:pt modelId="{0E4BF381-A87D-4D32-8551-3B021EF15DB2}" type="parTrans" cxnId="{E64BAEC4-7676-4B96-9397-37A0B29B86EB}">
      <dgm:prSet/>
      <dgm:spPr/>
      <dgm:t>
        <a:bodyPr/>
        <a:lstStyle/>
        <a:p>
          <a:endParaRPr lang="en-US"/>
        </a:p>
      </dgm:t>
    </dgm:pt>
    <dgm:pt modelId="{10ED5444-98AE-4A3C-A3EC-FEC83DB1DC36}" type="sibTrans" cxnId="{E64BAEC4-7676-4B96-9397-37A0B29B86EB}">
      <dgm:prSet/>
      <dgm:spPr/>
      <dgm:t>
        <a:bodyPr/>
        <a:lstStyle/>
        <a:p>
          <a:endParaRPr lang="en-US"/>
        </a:p>
      </dgm:t>
    </dgm:pt>
    <dgm:pt modelId="{B6272FD7-FCE4-45E9-B014-A8E0FD52E96A}" type="pres">
      <dgm:prSet presAssocID="{E1C2A118-9D6D-4194-87A3-225CF5EF7E1A}" presName="Name0" presStyleCnt="0">
        <dgm:presLayoutVars>
          <dgm:dir/>
          <dgm:animLvl val="lvl"/>
          <dgm:resizeHandles val="exact"/>
        </dgm:presLayoutVars>
      </dgm:prSet>
      <dgm:spPr/>
    </dgm:pt>
    <dgm:pt modelId="{850D3944-277D-4171-9A61-FB65791AD4D3}" type="pres">
      <dgm:prSet presAssocID="{EA57C5B3-879F-4480-AC4C-B551DD11A625}" presName="linNode" presStyleCnt="0"/>
      <dgm:spPr/>
    </dgm:pt>
    <dgm:pt modelId="{8DA47BC7-CE81-440C-90EC-A7F0144720F1}" type="pres">
      <dgm:prSet presAssocID="{EA57C5B3-879F-4480-AC4C-B551DD11A625}" presName="parentText" presStyleLbl="node1" presStyleIdx="0" presStyleCnt="3" custScaleX="277778">
        <dgm:presLayoutVars>
          <dgm:chMax val="1"/>
          <dgm:bulletEnabled val="1"/>
        </dgm:presLayoutVars>
      </dgm:prSet>
      <dgm:spPr/>
    </dgm:pt>
    <dgm:pt modelId="{6B6CAEDE-7A6A-4E28-B5A0-630316AD99CC}" type="pres">
      <dgm:prSet presAssocID="{384B0E4B-729B-426F-B315-A7256BDE8E1E}" presName="sp" presStyleCnt="0"/>
      <dgm:spPr/>
    </dgm:pt>
    <dgm:pt modelId="{A1364C2B-4C95-4FE7-B40B-8B1F21A024BA}" type="pres">
      <dgm:prSet presAssocID="{8C9F37C6-CCAE-442E-925C-C7CA3797638C}" presName="linNode" presStyleCnt="0"/>
      <dgm:spPr/>
    </dgm:pt>
    <dgm:pt modelId="{A47D727A-0D75-4C31-A96A-00899CF35A02}" type="pres">
      <dgm:prSet presAssocID="{8C9F37C6-CCAE-442E-925C-C7CA3797638C}" presName="parentText" presStyleLbl="node1" presStyleIdx="1" presStyleCnt="3" custScaleX="277778">
        <dgm:presLayoutVars>
          <dgm:chMax val="1"/>
          <dgm:bulletEnabled val="1"/>
        </dgm:presLayoutVars>
      </dgm:prSet>
      <dgm:spPr/>
    </dgm:pt>
    <dgm:pt modelId="{F03C0B3C-E337-4B6B-8ECF-8DACD31E9A9E}" type="pres">
      <dgm:prSet presAssocID="{6D38898D-C1EC-4BAE-83F1-D1530D26F2AC}" presName="sp" presStyleCnt="0"/>
      <dgm:spPr/>
    </dgm:pt>
    <dgm:pt modelId="{3139A2D0-A92F-4BB1-B364-4DA80FC7DE96}" type="pres">
      <dgm:prSet presAssocID="{DF97DFC1-44F9-40E1-AECD-D60A72F0873F}" presName="linNode" presStyleCnt="0"/>
      <dgm:spPr/>
    </dgm:pt>
    <dgm:pt modelId="{AB02FDC1-46D1-44D9-B50B-BF2DF07E339C}" type="pres">
      <dgm:prSet presAssocID="{DF97DFC1-44F9-40E1-AECD-D60A72F0873F}" presName="parentText" presStyleLbl="node1" presStyleIdx="2" presStyleCnt="3" custScaleX="277778">
        <dgm:presLayoutVars>
          <dgm:chMax val="1"/>
          <dgm:bulletEnabled val="1"/>
        </dgm:presLayoutVars>
      </dgm:prSet>
      <dgm:spPr/>
    </dgm:pt>
  </dgm:ptLst>
  <dgm:cxnLst>
    <dgm:cxn modelId="{E64BAEC4-7676-4B96-9397-37A0B29B86EB}" srcId="{E1C2A118-9D6D-4194-87A3-225CF5EF7E1A}" destId="{DF97DFC1-44F9-40E1-AECD-D60A72F0873F}" srcOrd="2" destOrd="0" parTransId="{0E4BF381-A87D-4D32-8551-3B021EF15DB2}" sibTransId="{10ED5444-98AE-4A3C-A3EC-FEC83DB1DC36}"/>
    <dgm:cxn modelId="{1AEC54D5-FD4C-4E73-9524-2C6C9FEB221B}" type="presOf" srcId="{DF97DFC1-44F9-40E1-AECD-D60A72F0873F}" destId="{AB02FDC1-46D1-44D9-B50B-BF2DF07E339C}" srcOrd="0" destOrd="0" presId="urn:microsoft.com/office/officeart/2005/8/layout/vList5"/>
    <dgm:cxn modelId="{7EB48769-16F7-4B0A-9FF3-98889224C614}" type="presOf" srcId="{EA57C5B3-879F-4480-AC4C-B551DD11A625}" destId="{8DA47BC7-CE81-440C-90EC-A7F0144720F1}" srcOrd="0" destOrd="0" presId="urn:microsoft.com/office/officeart/2005/8/layout/vList5"/>
    <dgm:cxn modelId="{91013B8A-A43A-493F-A4B2-6A3F55C99EB9}" type="presOf" srcId="{E1C2A118-9D6D-4194-87A3-225CF5EF7E1A}" destId="{B6272FD7-FCE4-45E9-B014-A8E0FD52E96A}" srcOrd="0" destOrd="0" presId="urn:microsoft.com/office/officeart/2005/8/layout/vList5"/>
    <dgm:cxn modelId="{FC0F5137-F756-4B63-B568-3FEF7047D693}" srcId="{E1C2A118-9D6D-4194-87A3-225CF5EF7E1A}" destId="{8C9F37C6-CCAE-442E-925C-C7CA3797638C}" srcOrd="1" destOrd="0" parTransId="{1FD99C9A-32F8-4DD2-88B6-E0F924190CB8}" sibTransId="{6D38898D-C1EC-4BAE-83F1-D1530D26F2AC}"/>
    <dgm:cxn modelId="{6F20FF0F-25EB-4073-90E1-A1245F0CE0FF}" type="presOf" srcId="{8C9F37C6-CCAE-442E-925C-C7CA3797638C}" destId="{A47D727A-0D75-4C31-A96A-00899CF35A02}" srcOrd="0" destOrd="0" presId="urn:microsoft.com/office/officeart/2005/8/layout/vList5"/>
    <dgm:cxn modelId="{EE6A9F4C-16A8-4F49-AA6F-6DB8EFF8C8DA}" srcId="{E1C2A118-9D6D-4194-87A3-225CF5EF7E1A}" destId="{EA57C5B3-879F-4480-AC4C-B551DD11A625}" srcOrd="0" destOrd="0" parTransId="{C95A8D81-13BB-4FD2-AB63-0794DE84BBDA}" sibTransId="{384B0E4B-729B-426F-B315-A7256BDE8E1E}"/>
    <dgm:cxn modelId="{DEF66CA4-6CB8-496D-B528-59A4A6423153}" type="presParOf" srcId="{B6272FD7-FCE4-45E9-B014-A8E0FD52E96A}" destId="{850D3944-277D-4171-9A61-FB65791AD4D3}" srcOrd="0" destOrd="0" presId="urn:microsoft.com/office/officeart/2005/8/layout/vList5"/>
    <dgm:cxn modelId="{991E88AA-8A49-4A05-B695-F73C9001D254}" type="presParOf" srcId="{850D3944-277D-4171-9A61-FB65791AD4D3}" destId="{8DA47BC7-CE81-440C-90EC-A7F0144720F1}" srcOrd="0" destOrd="0" presId="urn:microsoft.com/office/officeart/2005/8/layout/vList5"/>
    <dgm:cxn modelId="{B3E1B287-B1CA-45C3-A435-1AF8526FE1DE}" type="presParOf" srcId="{B6272FD7-FCE4-45E9-B014-A8E0FD52E96A}" destId="{6B6CAEDE-7A6A-4E28-B5A0-630316AD99CC}" srcOrd="1" destOrd="0" presId="urn:microsoft.com/office/officeart/2005/8/layout/vList5"/>
    <dgm:cxn modelId="{60763CEF-FDCB-4A7E-8927-C15095AF96B6}" type="presParOf" srcId="{B6272FD7-FCE4-45E9-B014-A8E0FD52E96A}" destId="{A1364C2B-4C95-4FE7-B40B-8B1F21A024BA}" srcOrd="2" destOrd="0" presId="urn:microsoft.com/office/officeart/2005/8/layout/vList5"/>
    <dgm:cxn modelId="{173C634F-AB23-41E6-83AB-D1EB1FDEB444}" type="presParOf" srcId="{A1364C2B-4C95-4FE7-B40B-8B1F21A024BA}" destId="{A47D727A-0D75-4C31-A96A-00899CF35A02}" srcOrd="0" destOrd="0" presId="urn:microsoft.com/office/officeart/2005/8/layout/vList5"/>
    <dgm:cxn modelId="{D42AD4C1-D9BA-42BD-BE92-2FCC1408806C}" type="presParOf" srcId="{B6272FD7-FCE4-45E9-B014-A8E0FD52E96A}" destId="{F03C0B3C-E337-4B6B-8ECF-8DACD31E9A9E}" srcOrd="3" destOrd="0" presId="urn:microsoft.com/office/officeart/2005/8/layout/vList5"/>
    <dgm:cxn modelId="{E82203DB-FA2C-45EC-AC73-E5A18303240D}" type="presParOf" srcId="{B6272FD7-FCE4-45E9-B014-A8E0FD52E96A}" destId="{3139A2D0-A92F-4BB1-B364-4DA80FC7DE96}" srcOrd="4" destOrd="0" presId="urn:microsoft.com/office/officeart/2005/8/layout/vList5"/>
    <dgm:cxn modelId="{E7C77D82-1C76-41DF-8A96-F0D5683BCCBE}" type="presParOf" srcId="{3139A2D0-A92F-4BB1-B364-4DA80FC7DE96}" destId="{AB02FDC1-46D1-44D9-B50B-BF2DF07E339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3C00DC-E1D2-40E6-93D0-DE21E1B66079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DF8BC24-420F-4A78-AFC0-14ACBC2505CE}">
      <dgm:prSet custT="1"/>
      <dgm:spPr/>
      <dgm:t>
        <a:bodyPr/>
        <a:lstStyle/>
        <a:p>
          <a:pPr rtl="0"/>
          <a:r>
            <a:rPr lang="en-US" sz="3200" smtClean="0"/>
            <a:t>A. </a:t>
          </a:r>
          <a:r>
            <a:rPr lang="en-US" sz="3200" dirty="0" smtClean="0"/>
            <a:t>Read with meaning 45-60 words per minute. </a:t>
          </a:r>
          <a:endParaRPr lang="en-US" sz="3200" dirty="0"/>
        </a:p>
      </dgm:t>
    </dgm:pt>
    <dgm:pt modelId="{2C8D8E32-E2E5-4416-83DE-2C81E59BEE91}" type="parTrans" cxnId="{D3DF7175-CAA5-45A2-BE60-0C1DE66F4E55}">
      <dgm:prSet/>
      <dgm:spPr/>
      <dgm:t>
        <a:bodyPr/>
        <a:lstStyle/>
        <a:p>
          <a:endParaRPr lang="en-US"/>
        </a:p>
      </dgm:t>
    </dgm:pt>
    <dgm:pt modelId="{21AA91B3-59C1-44E3-8909-EF62AEB81BA8}" type="sibTrans" cxnId="{D3DF7175-CAA5-45A2-BE60-0C1DE66F4E55}">
      <dgm:prSet/>
      <dgm:spPr/>
      <dgm:t>
        <a:bodyPr/>
        <a:lstStyle/>
        <a:p>
          <a:endParaRPr lang="en-US"/>
        </a:p>
      </dgm:t>
    </dgm:pt>
    <dgm:pt modelId="{420EB4C8-1DA8-4320-A8F3-C6AF904E02B7}">
      <dgm:prSet/>
      <dgm:spPr/>
      <dgm:t>
        <a:bodyPr/>
        <a:lstStyle/>
        <a:p>
          <a:pPr rtl="0"/>
          <a:r>
            <a:rPr lang="en-US" dirty="0" smtClean="0"/>
            <a:t>B. Read and write numbers up to 999. </a:t>
          </a:r>
          <a:endParaRPr lang="en-US" dirty="0"/>
        </a:p>
      </dgm:t>
    </dgm:pt>
    <dgm:pt modelId="{4E3175D3-B97A-4A58-A8ED-98393FA4DE5D}" type="parTrans" cxnId="{B54C42BD-7433-4BD3-A5B1-84831908EEE9}">
      <dgm:prSet/>
      <dgm:spPr/>
      <dgm:t>
        <a:bodyPr/>
        <a:lstStyle/>
        <a:p>
          <a:endParaRPr lang="en-US"/>
        </a:p>
      </dgm:t>
    </dgm:pt>
    <dgm:pt modelId="{429F19AC-4229-4F55-AF23-7A4CB966801D}" type="sibTrans" cxnId="{B54C42BD-7433-4BD3-A5B1-84831908EEE9}">
      <dgm:prSet/>
      <dgm:spPr/>
      <dgm:t>
        <a:bodyPr/>
        <a:lstStyle/>
        <a:p>
          <a:endParaRPr lang="en-US"/>
        </a:p>
      </dgm:t>
    </dgm:pt>
    <dgm:pt modelId="{378E4A3C-53C8-4AAB-B067-4B9EAEE4D7B4}">
      <dgm:prSet/>
      <dgm:spPr/>
      <dgm:t>
        <a:bodyPr/>
        <a:lstStyle/>
        <a:p>
          <a:pPr rtl="0"/>
          <a:r>
            <a:rPr lang="en-US" dirty="0" smtClean="0"/>
            <a:t>C. Subtract numbers up to 99 Books as prescribe</a:t>
          </a:r>
          <a:endParaRPr lang="en-US" dirty="0"/>
        </a:p>
      </dgm:t>
    </dgm:pt>
    <dgm:pt modelId="{0D175456-20D0-45AE-B125-1FEE8661CA5F}" type="parTrans" cxnId="{BD13C538-98B4-42D9-A3E9-F42122DE0485}">
      <dgm:prSet/>
      <dgm:spPr/>
      <dgm:t>
        <a:bodyPr/>
        <a:lstStyle/>
        <a:p>
          <a:endParaRPr lang="en-US"/>
        </a:p>
      </dgm:t>
    </dgm:pt>
    <dgm:pt modelId="{1E2C2179-8E02-4648-AD22-E99F073DA565}" type="sibTrans" cxnId="{BD13C538-98B4-42D9-A3E9-F42122DE0485}">
      <dgm:prSet/>
      <dgm:spPr/>
      <dgm:t>
        <a:bodyPr/>
        <a:lstStyle/>
        <a:p>
          <a:endParaRPr lang="en-US"/>
        </a:p>
      </dgm:t>
    </dgm:pt>
    <dgm:pt modelId="{ECE25388-0075-4CAA-99C9-DDDB8A381B44}" type="pres">
      <dgm:prSet presAssocID="{EE3C00DC-E1D2-40E6-93D0-DE21E1B66079}" presName="cycle" presStyleCnt="0">
        <dgm:presLayoutVars>
          <dgm:dir/>
          <dgm:resizeHandles val="exact"/>
        </dgm:presLayoutVars>
      </dgm:prSet>
      <dgm:spPr/>
    </dgm:pt>
    <dgm:pt modelId="{4277A7C2-09F6-4242-AB6C-A099550C82C1}" type="pres">
      <dgm:prSet presAssocID="{5DF8BC24-420F-4A78-AFC0-14ACBC2505CE}" presName="node" presStyleLbl="node1" presStyleIdx="0" presStyleCnt="3" custScaleX="2605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498FE9-4F67-4D01-87A0-D12B4F7D5141}" type="pres">
      <dgm:prSet presAssocID="{21AA91B3-59C1-44E3-8909-EF62AEB81BA8}" presName="sibTrans" presStyleLbl="sibTrans2D1" presStyleIdx="0" presStyleCnt="3"/>
      <dgm:spPr/>
    </dgm:pt>
    <dgm:pt modelId="{0F0DDDB0-60AB-4C0D-B8C9-14DE31573BC6}" type="pres">
      <dgm:prSet presAssocID="{21AA91B3-59C1-44E3-8909-EF62AEB81BA8}" presName="connectorText" presStyleLbl="sibTrans2D1" presStyleIdx="0" presStyleCnt="3"/>
      <dgm:spPr/>
    </dgm:pt>
    <dgm:pt modelId="{71C415C0-A28B-4BFD-8245-6FFCDED93041}" type="pres">
      <dgm:prSet presAssocID="{420EB4C8-1DA8-4320-A8F3-C6AF904E02B7}" presName="node" presStyleLbl="node1" presStyleIdx="1" presStyleCnt="3" custScaleX="178344">
        <dgm:presLayoutVars>
          <dgm:bulletEnabled val="1"/>
        </dgm:presLayoutVars>
      </dgm:prSet>
      <dgm:spPr/>
    </dgm:pt>
    <dgm:pt modelId="{ACD78B4F-3499-478C-8B10-F7DD4256AF9E}" type="pres">
      <dgm:prSet presAssocID="{429F19AC-4229-4F55-AF23-7A4CB966801D}" presName="sibTrans" presStyleLbl="sibTrans2D1" presStyleIdx="1" presStyleCnt="3"/>
      <dgm:spPr/>
    </dgm:pt>
    <dgm:pt modelId="{4AE1DF13-1286-4ABC-AA5B-E5053444D941}" type="pres">
      <dgm:prSet presAssocID="{429F19AC-4229-4F55-AF23-7A4CB966801D}" presName="connectorText" presStyleLbl="sibTrans2D1" presStyleIdx="1" presStyleCnt="3"/>
      <dgm:spPr/>
    </dgm:pt>
    <dgm:pt modelId="{318E52B2-E02A-4ABF-8E60-DC0BB046E81D}" type="pres">
      <dgm:prSet presAssocID="{378E4A3C-53C8-4AAB-B067-4B9EAEE4D7B4}" presName="node" presStyleLbl="node1" presStyleIdx="2" presStyleCnt="3" custScaleX="178237">
        <dgm:presLayoutVars>
          <dgm:bulletEnabled val="1"/>
        </dgm:presLayoutVars>
      </dgm:prSet>
      <dgm:spPr/>
    </dgm:pt>
    <dgm:pt modelId="{B5E53105-66A3-410D-BA5B-CCC566217796}" type="pres">
      <dgm:prSet presAssocID="{1E2C2179-8E02-4648-AD22-E99F073DA565}" presName="sibTrans" presStyleLbl="sibTrans2D1" presStyleIdx="2" presStyleCnt="3"/>
      <dgm:spPr/>
    </dgm:pt>
    <dgm:pt modelId="{6F03816C-1E85-44A9-8951-CCDF7761F167}" type="pres">
      <dgm:prSet presAssocID="{1E2C2179-8E02-4648-AD22-E99F073DA565}" presName="connectorText" presStyleLbl="sibTrans2D1" presStyleIdx="2" presStyleCnt="3"/>
      <dgm:spPr/>
    </dgm:pt>
  </dgm:ptLst>
  <dgm:cxnLst>
    <dgm:cxn modelId="{B864694F-D897-4F0B-A1EE-5FDFCF5EA444}" type="presOf" srcId="{21AA91B3-59C1-44E3-8909-EF62AEB81BA8}" destId="{0F0DDDB0-60AB-4C0D-B8C9-14DE31573BC6}" srcOrd="1" destOrd="0" presId="urn:microsoft.com/office/officeart/2005/8/layout/cycle2"/>
    <dgm:cxn modelId="{C8ACC36B-60E7-416E-A5AE-CF0C16A627BF}" type="presOf" srcId="{429F19AC-4229-4F55-AF23-7A4CB966801D}" destId="{4AE1DF13-1286-4ABC-AA5B-E5053444D941}" srcOrd="1" destOrd="0" presId="urn:microsoft.com/office/officeart/2005/8/layout/cycle2"/>
    <dgm:cxn modelId="{3D0D3857-DF9C-4A99-9A25-15E09AC53979}" type="presOf" srcId="{1E2C2179-8E02-4648-AD22-E99F073DA565}" destId="{6F03816C-1E85-44A9-8951-CCDF7761F167}" srcOrd="1" destOrd="0" presId="urn:microsoft.com/office/officeart/2005/8/layout/cycle2"/>
    <dgm:cxn modelId="{426BD7C8-45F8-4B42-ACBC-8D3520E04BCC}" type="presOf" srcId="{378E4A3C-53C8-4AAB-B067-4B9EAEE4D7B4}" destId="{318E52B2-E02A-4ABF-8E60-DC0BB046E81D}" srcOrd="0" destOrd="0" presId="urn:microsoft.com/office/officeart/2005/8/layout/cycle2"/>
    <dgm:cxn modelId="{45109DDC-0977-4E75-A480-98283B2D0AFC}" type="presOf" srcId="{5DF8BC24-420F-4A78-AFC0-14ACBC2505CE}" destId="{4277A7C2-09F6-4242-AB6C-A099550C82C1}" srcOrd="0" destOrd="0" presId="urn:microsoft.com/office/officeart/2005/8/layout/cycle2"/>
    <dgm:cxn modelId="{5C834BD8-BBB2-4CC6-9C58-6B0124E05863}" type="presOf" srcId="{21AA91B3-59C1-44E3-8909-EF62AEB81BA8}" destId="{A8498FE9-4F67-4D01-87A0-D12B4F7D5141}" srcOrd="0" destOrd="0" presId="urn:microsoft.com/office/officeart/2005/8/layout/cycle2"/>
    <dgm:cxn modelId="{686A575E-000A-4127-9619-5AC5C49189A5}" type="presOf" srcId="{EE3C00DC-E1D2-40E6-93D0-DE21E1B66079}" destId="{ECE25388-0075-4CAA-99C9-DDDB8A381B44}" srcOrd="0" destOrd="0" presId="urn:microsoft.com/office/officeart/2005/8/layout/cycle2"/>
    <dgm:cxn modelId="{B54C42BD-7433-4BD3-A5B1-84831908EEE9}" srcId="{EE3C00DC-E1D2-40E6-93D0-DE21E1B66079}" destId="{420EB4C8-1DA8-4320-A8F3-C6AF904E02B7}" srcOrd="1" destOrd="0" parTransId="{4E3175D3-B97A-4A58-A8ED-98393FA4DE5D}" sibTransId="{429F19AC-4229-4F55-AF23-7A4CB966801D}"/>
    <dgm:cxn modelId="{387560CB-09C1-4269-99CD-5D9635004B96}" type="presOf" srcId="{429F19AC-4229-4F55-AF23-7A4CB966801D}" destId="{ACD78B4F-3499-478C-8B10-F7DD4256AF9E}" srcOrd="0" destOrd="0" presId="urn:microsoft.com/office/officeart/2005/8/layout/cycle2"/>
    <dgm:cxn modelId="{BD13C538-98B4-42D9-A3E9-F42122DE0485}" srcId="{EE3C00DC-E1D2-40E6-93D0-DE21E1B66079}" destId="{378E4A3C-53C8-4AAB-B067-4B9EAEE4D7B4}" srcOrd="2" destOrd="0" parTransId="{0D175456-20D0-45AE-B125-1FEE8661CA5F}" sibTransId="{1E2C2179-8E02-4648-AD22-E99F073DA565}"/>
    <dgm:cxn modelId="{D3DF7175-CAA5-45A2-BE60-0C1DE66F4E55}" srcId="{EE3C00DC-E1D2-40E6-93D0-DE21E1B66079}" destId="{5DF8BC24-420F-4A78-AFC0-14ACBC2505CE}" srcOrd="0" destOrd="0" parTransId="{2C8D8E32-E2E5-4416-83DE-2C81E59BEE91}" sibTransId="{21AA91B3-59C1-44E3-8909-EF62AEB81BA8}"/>
    <dgm:cxn modelId="{829A6C4F-E807-4BB3-A96D-A26999BAD7D2}" type="presOf" srcId="{1E2C2179-8E02-4648-AD22-E99F073DA565}" destId="{B5E53105-66A3-410D-BA5B-CCC566217796}" srcOrd="0" destOrd="0" presId="urn:microsoft.com/office/officeart/2005/8/layout/cycle2"/>
    <dgm:cxn modelId="{1FB8E893-C0FF-433E-9F2C-C8DF571C5B46}" type="presOf" srcId="{420EB4C8-1DA8-4320-A8F3-C6AF904E02B7}" destId="{71C415C0-A28B-4BFD-8245-6FFCDED93041}" srcOrd="0" destOrd="0" presId="urn:microsoft.com/office/officeart/2005/8/layout/cycle2"/>
    <dgm:cxn modelId="{DFC3A056-FB71-4E79-8722-7DF4C1FC967B}" type="presParOf" srcId="{ECE25388-0075-4CAA-99C9-DDDB8A381B44}" destId="{4277A7C2-09F6-4242-AB6C-A099550C82C1}" srcOrd="0" destOrd="0" presId="urn:microsoft.com/office/officeart/2005/8/layout/cycle2"/>
    <dgm:cxn modelId="{265BB677-E699-4913-9B72-958A341D3A68}" type="presParOf" srcId="{ECE25388-0075-4CAA-99C9-DDDB8A381B44}" destId="{A8498FE9-4F67-4D01-87A0-D12B4F7D5141}" srcOrd="1" destOrd="0" presId="urn:microsoft.com/office/officeart/2005/8/layout/cycle2"/>
    <dgm:cxn modelId="{20A108D2-72A2-4273-9988-BFE0E7CA97E1}" type="presParOf" srcId="{A8498FE9-4F67-4D01-87A0-D12B4F7D5141}" destId="{0F0DDDB0-60AB-4C0D-B8C9-14DE31573BC6}" srcOrd="0" destOrd="0" presId="urn:microsoft.com/office/officeart/2005/8/layout/cycle2"/>
    <dgm:cxn modelId="{33FA6B1A-A4C6-4775-AEE4-9685A491C27F}" type="presParOf" srcId="{ECE25388-0075-4CAA-99C9-DDDB8A381B44}" destId="{71C415C0-A28B-4BFD-8245-6FFCDED93041}" srcOrd="2" destOrd="0" presId="urn:microsoft.com/office/officeart/2005/8/layout/cycle2"/>
    <dgm:cxn modelId="{3FA3C61E-D362-43AA-9A67-7D63CD33F7A9}" type="presParOf" srcId="{ECE25388-0075-4CAA-99C9-DDDB8A381B44}" destId="{ACD78B4F-3499-478C-8B10-F7DD4256AF9E}" srcOrd="3" destOrd="0" presId="urn:microsoft.com/office/officeart/2005/8/layout/cycle2"/>
    <dgm:cxn modelId="{C0ACAEC2-7B7B-4EA5-8141-7F2A0338AAD6}" type="presParOf" srcId="{ACD78B4F-3499-478C-8B10-F7DD4256AF9E}" destId="{4AE1DF13-1286-4ABC-AA5B-E5053444D941}" srcOrd="0" destOrd="0" presId="urn:microsoft.com/office/officeart/2005/8/layout/cycle2"/>
    <dgm:cxn modelId="{02E55E68-C373-4985-AC40-3AB1C464DD3B}" type="presParOf" srcId="{ECE25388-0075-4CAA-99C9-DDDB8A381B44}" destId="{318E52B2-E02A-4ABF-8E60-DC0BB046E81D}" srcOrd="4" destOrd="0" presId="urn:microsoft.com/office/officeart/2005/8/layout/cycle2"/>
    <dgm:cxn modelId="{361B8AB6-DCBD-46D8-BA4B-182DC8D64CB4}" type="presParOf" srcId="{ECE25388-0075-4CAA-99C9-DDDB8A381B44}" destId="{B5E53105-66A3-410D-BA5B-CCC566217796}" srcOrd="5" destOrd="0" presId="urn:microsoft.com/office/officeart/2005/8/layout/cycle2"/>
    <dgm:cxn modelId="{D461D246-7EB1-4D08-B53E-F21D7798A13C}" type="presParOf" srcId="{B5E53105-66A3-410D-BA5B-CCC566217796}" destId="{6F03816C-1E85-44A9-8951-CCDF7761F16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5503E-F9B0-4250-94FC-83F30BED4EA7}">
      <dsp:nvSpPr>
        <dsp:cNvPr id="0" name=""/>
        <dsp:cNvSpPr/>
      </dsp:nvSpPr>
      <dsp:spPr>
        <a:xfrm>
          <a:off x="5130" y="1912"/>
          <a:ext cx="10505339" cy="836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1"/>
              </a:solidFill>
            </a:rPr>
            <a:t>A. </a:t>
          </a:r>
          <a:r>
            <a:rPr lang="en-US" sz="2800" b="1" kern="1200" dirty="0" err="1" smtClean="0">
              <a:solidFill>
                <a:schemeClr val="accent1"/>
              </a:solidFill>
            </a:rPr>
            <a:t>Recognises</a:t>
          </a:r>
          <a:r>
            <a:rPr lang="en-US" sz="2800" b="1" kern="1200" dirty="0" smtClean="0">
              <a:solidFill>
                <a:schemeClr val="accent1"/>
              </a:solidFill>
            </a:rPr>
            <a:t> letters and corresponding sounds. </a:t>
          </a:r>
          <a:endParaRPr lang="en-US" sz="2800" b="1" kern="1200" dirty="0">
            <a:solidFill>
              <a:schemeClr val="accent1"/>
            </a:solidFill>
          </a:endParaRPr>
        </a:p>
      </dsp:txBody>
      <dsp:txXfrm>
        <a:off x="45943" y="42725"/>
        <a:ext cx="10423713" cy="754434"/>
      </dsp:txXfrm>
    </dsp:sp>
    <dsp:sp modelId="{8ACEC508-278E-4DCB-BDF5-78349D15FB93}">
      <dsp:nvSpPr>
        <dsp:cNvPr id="0" name=""/>
        <dsp:cNvSpPr/>
      </dsp:nvSpPr>
      <dsp:spPr>
        <a:xfrm>
          <a:off x="5130" y="879775"/>
          <a:ext cx="10505339" cy="83606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B</a:t>
          </a:r>
          <a:r>
            <a:rPr lang="en-US" sz="3200" kern="1200" dirty="0" smtClean="0">
              <a:solidFill>
                <a:srgbClr val="FFFF00"/>
              </a:solidFill>
            </a:rPr>
            <a:t>. Reads simple words comprising of at least 2 to 3 alphabets.</a:t>
          </a:r>
          <a:endParaRPr lang="en-US" sz="3200" kern="1200" dirty="0">
            <a:solidFill>
              <a:srgbClr val="FFFF00"/>
            </a:solidFill>
          </a:endParaRPr>
        </a:p>
      </dsp:txBody>
      <dsp:txXfrm>
        <a:off x="45943" y="920588"/>
        <a:ext cx="10423713" cy="754434"/>
      </dsp:txXfrm>
    </dsp:sp>
    <dsp:sp modelId="{73DDE44D-F1B6-4779-BE83-EC39D118F6C2}">
      <dsp:nvSpPr>
        <dsp:cNvPr id="0" name=""/>
        <dsp:cNvSpPr/>
      </dsp:nvSpPr>
      <dsp:spPr>
        <a:xfrm>
          <a:off x="5130" y="1757638"/>
          <a:ext cx="10505339" cy="8360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smtClean="0"/>
            <a:t>C. Recognizes and reads numerals up to 10.</a:t>
          </a:r>
          <a:endParaRPr lang="en-US" sz="4200" kern="1200"/>
        </a:p>
      </dsp:txBody>
      <dsp:txXfrm>
        <a:off x="45943" y="1798451"/>
        <a:ext cx="10423713" cy="754434"/>
      </dsp:txXfrm>
    </dsp:sp>
    <dsp:sp modelId="{8ED17191-1F0B-49A6-A9ED-A3C4FD368216}">
      <dsp:nvSpPr>
        <dsp:cNvPr id="0" name=""/>
        <dsp:cNvSpPr/>
      </dsp:nvSpPr>
      <dsp:spPr>
        <a:xfrm>
          <a:off x="5130" y="2635502"/>
          <a:ext cx="10505339" cy="83606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accent4"/>
              </a:solidFill>
            </a:rPr>
            <a:t>D. Arranges numbers/objects/shapes/occurrence of events in a sequence. </a:t>
          </a:r>
          <a:endParaRPr lang="en-US" sz="2800" kern="1200" dirty="0">
            <a:solidFill>
              <a:schemeClr val="accent4"/>
            </a:solidFill>
          </a:endParaRPr>
        </a:p>
      </dsp:txBody>
      <dsp:txXfrm>
        <a:off x="45943" y="2676315"/>
        <a:ext cx="10423713" cy="754434"/>
      </dsp:txXfrm>
    </dsp:sp>
    <dsp:sp modelId="{7708EFD8-6575-4263-B044-AD8EC63B7324}">
      <dsp:nvSpPr>
        <dsp:cNvPr id="0" name=""/>
        <dsp:cNvSpPr/>
      </dsp:nvSpPr>
      <dsp:spPr>
        <a:xfrm>
          <a:off x="5130" y="3513365"/>
          <a:ext cx="10505339" cy="8360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No book is required at this stage. TLM in the form of environment, charts, maps, toys, cards , objects, pebbles, etc. be used.</a:t>
          </a:r>
          <a:endParaRPr lang="en-US" sz="2400" b="1" kern="1200" dirty="0"/>
        </a:p>
      </dsp:txBody>
      <dsp:txXfrm>
        <a:off x="45943" y="3554178"/>
        <a:ext cx="10423713" cy="754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47BC7-CE81-440C-90EC-A7F0144720F1}">
      <dsp:nvSpPr>
        <dsp:cNvPr id="0" name=""/>
        <dsp:cNvSpPr/>
      </dsp:nvSpPr>
      <dsp:spPr>
        <a:xfrm>
          <a:off x="5130" y="2124"/>
          <a:ext cx="10505339" cy="14022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Grade 1st a. Reads small sentences consisting of at least 4-5 simple words in an age appropriate unknown text. </a:t>
          </a:r>
          <a:endParaRPr lang="en-US" sz="3500" kern="1200" dirty="0"/>
        </a:p>
      </dsp:txBody>
      <dsp:txXfrm>
        <a:off x="73584" y="70578"/>
        <a:ext cx="10368431" cy="1265378"/>
      </dsp:txXfrm>
    </dsp:sp>
    <dsp:sp modelId="{A47D727A-0D75-4C31-A96A-00899CF35A02}">
      <dsp:nvSpPr>
        <dsp:cNvPr id="0" name=""/>
        <dsp:cNvSpPr/>
      </dsp:nvSpPr>
      <dsp:spPr>
        <a:xfrm>
          <a:off x="5130" y="1474525"/>
          <a:ext cx="10505339" cy="1402286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b. Read and write numbers up to 99. </a:t>
          </a:r>
          <a:endParaRPr lang="en-US" sz="3500" kern="1200" dirty="0"/>
        </a:p>
      </dsp:txBody>
      <dsp:txXfrm>
        <a:off x="73584" y="1542979"/>
        <a:ext cx="10368431" cy="1265378"/>
      </dsp:txXfrm>
    </dsp:sp>
    <dsp:sp modelId="{AB02FDC1-46D1-44D9-B50B-BF2DF07E339C}">
      <dsp:nvSpPr>
        <dsp:cNvPr id="0" name=""/>
        <dsp:cNvSpPr/>
      </dsp:nvSpPr>
      <dsp:spPr>
        <a:xfrm>
          <a:off x="5130" y="2946926"/>
          <a:ext cx="10505339" cy="1402286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c. Perform simple addition and subtraction. Books as prescribed</a:t>
          </a:r>
          <a:endParaRPr lang="en-US" sz="3500" kern="1200" dirty="0"/>
        </a:p>
      </dsp:txBody>
      <dsp:txXfrm>
        <a:off x="73584" y="3015380"/>
        <a:ext cx="10368431" cy="12653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7A7C2-09F6-4242-AB6C-A099550C82C1}">
      <dsp:nvSpPr>
        <dsp:cNvPr id="0" name=""/>
        <dsp:cNvSpPr/>
      </dsp:nvSpPr>
      <dsp:spPr>
        <a:xfrm>
          <a:off x="2796145" y="1108"/>
          <a:ext cx="4922298" cy="188952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A. </a:t>
          </a:r>
          <a:r>
            <a:rPr lang="en-US" sz="3200" kern="1200" dirty="0" smtClean="0"/>
            <a:t>Read with meaning 45-60 words per minute. </a:t>
          </a:r>
          <a:endParaRPr lang="en-US" sz="3200" kern="1200" dirty="0"/>
        </a:p>
      </dsp:txBody>
      <dsp:txXfrm>
        <a:off x="3516999" y="277822"/>
        <a:ext cx="3480590" cy="1336093"/>
      </dsp:txXfrm>
    </dsp:sp>
    <dsp:sp modelId="{A8498FE9-4F67-4D01-87A0-D12B4F7D5141}">
      <dsp:nvSpPr>
        <dsp:cNvPr id="0" name=""/>
        <dsp:cNvSpPr/>
      </dsp:nvSpPr>
      <dsp:spPr>
        <a:xfrm rot="3600000">
          <a:off x="5773244" y="1859008"/>
          <a:ext cx="390686" cy="6377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5802546" y="1935799"/>
        <a:ext cx="273480" cy="382627"/>
      </dsp:txXfrm>
    </dsp:sp>
    <dsp:sp modelId="{71C415C0-A28B-4BFD-8245-6FFCDED93041}">
      <dsp:nvSpPr>
        <dsp:cNvPr id="0" name=""/>
        <dsp:cNvSpPr/>
      </dsp:nvSpPr>
      <dsp:spPr>
        <a:xfrm>
          <a:off x="4992420" y="2460707"/>
          <a:ext cx="3369848" cy="188952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B. Read and write numbers up to 999. </a:t>
          </a:r>
          <a:endParaRPr lang="en-US" sz="2400" kern="1200" dirty="0"/>
        </a:p>
      </dsp:txBody>
      <dsp:txXfrm>
        <a:off x="5485923" y="2737421"/>
        <a:ext cx="2382842" cy="1336093"/>
      </dsp:txXfrm>
    </dsp:sp>
    <dsp:sp modelId="{ACD78B4F-3499-478C-8B10-F7DD4256AF9E}">
      <dsp:nvSpPr>
        <dsp:cNvPr id="0" name=""/>
        <dsp:cNvSpPr/>
      </dsp:nvSpPr>
      <dsp:spPr>
        <a:xfrm>
          <a:off x="5108742" y="3086612"/>
          <a:ext cx="280230" cy="6377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5108742" y="3214155"/>
        <a:ext cx="196161" cy="382627"/>
      </dsp:txXfrm>
    </dsp:sp>
    <dsp:sp modelId="{318E52B2-E02A-4ABF-8E60-DC0BB046E81D}">
      <dsp:nvSpPr>
        <dsp:cNvPr id="0" name=""/>
        <dsp:cNvSpPr/>
      </dsp:nvSpPr>
      <dsp:spPr>
        <a:xfrm>
          <a:off x="2153330" y="2460707"/>
          <a:ext cx="3367827" cy="18895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C. Subtract numbers up to 99 Books as prescribe</a:t>
          </a:r>
          <a:endParaRPr lang="en-US" sz="2400" kern="1200" dirty="0"/>
        </a:p>
      </dsp:txBody>
      <dsp:txXfrm>
        <a:off x="2646537" y="2737421"/>
        <a:ext cx="2381413" cy="1336093"/>
      </dsp:txXfrm>
    </dsp:sp>
    <dsp:sp modelId="{B5E53105-66A3-410D-BA5B-CCC566217796}">
      <dsp:nvSpPr>
        <dsp:cNvPr id="0" name=""/>
        <dsp:cNvSpPr/>
      </dsp:nvSpPr>
      <dsp:spPr>
        <a:xfrm rot="18000000">
          <a:off x="4339570" y="1878186"/>
          <a:ext cx="390717" cy="6377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368874" y="2056485"/>
        <a:ext cx="273502" cy="382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7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2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8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3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3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6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1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2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2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BF32D-ADA0-4B21-9CFA-00B8860979C9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3B99-014E-4D6C-B85D-10EFE474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3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Assesment</a:t>
            </a:r>
            <a:r>
              <a:rPr lang="en-US" dirty="0" smtClean="0"/>
              <a:t> foundation stage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0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I-Foundational Stage: 5 years : School Based Assessment (SBA) shall be conducted by respective </a:t>
            </a:r>
            <a:r>
              <a:rPr lang="en-US" dirty="0" err="1" smtClean="0"/>
              <a:t>HoiS</a:t>
            </a:r>
            <a:r>
              <a:rPr lang="en-US" dirty="0" smtClean="0"/>
              <a:t>: All children are expected to have achieved subject-specific learning outcomes/competencies &amp; foundational reading skills as per NIPUN Bharat guidelines: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6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Pre-primary classes.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700" b="1" dirty="0" err="1" smtClean="0">
                <a:solidFill>
                  <a:schemeClr val="accent1"/>
                </a:solidFill>
                <a:latin typeface="Arial Black" panose="020B0A04020102020204" pitchFamily="34" charset="0"/>
              </a:rPr>
              <a:t>Aganwardi</a:t>
            </a:r>
            <a:r>
              <a:rPr lang="en-US" sz="2700" b="1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/ Pre-school/ </a:t>
            </a:r>
            <a:r>
              <a:rPr lang="en-US" sz="2700" b="1" dirty="0" err="1" smtClean="0">
                <a:solidFill>
                  <a:schemeClr val="accent1"/>
                </a:solidFill>
                <a:latin typeface="Arial Black" panose="020B0A04020102020204" pitchFamily="34" charset="0"/>
              </a:rPr>
              <a:t>Balvatika</a:t>
            </a:r>
            <a:r>
              <a:rPr lang="en-US" sz="2700" b="1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  <a:r>
              <a:rPr lang="en-US" sz="2700" b="1" dirty="0" err="1" smtClean="0">
                <a:solidFill>
                  <a:schemeClr val="accent1"/>
                </a:solidFill>
                <a:latin typeface="Arial Black" panose="020B0A04020102020204" pitchFamily="34" charset="0"/>
              </a:rPr>
              <a:t>i.e</a:t>
            </a:r>
            <a:r>
              <a:rPr lang="en-US" sz="2700" b="1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 Nursery/ JKG/SKG 3 Years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9886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638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First grade</a:t>
            </a:r>
            <a:br>
              <a:rPr lang="en-US" b="1" dirty="0" smtClean="0"/>
            </a:br>
            <a:r>
              <a:rPr lang="en-US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 Years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0137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703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Second grade</a:t>
            </a:r>
            <a:br>
              <a:rPr lang="en-US" sz="4800" b="1" dirty="0" smtClean="0"/>
            </a:br>
            <a:r>
              <a:rPr lang="en-US" sz="4800" b="1" dirty="0" smtClean="0"/>
              <a:t>1 Years </a:t>
            </a:r>
            <a:br>
              <a:rPr lang="en-US" sz="4800" b="1" dirty="0" smtClean="0"/>
            </a:b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1322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292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Assesment foundation stage</vt:lpstr>
      <vt:lpstr>PowerPoint Presentation</vt:lpstr>
      <vt:lpstr>Pre-primary classes. Aganwardi/ Pre-school/ Balvatika i.e Nursery/ JKG/SKG 3 Years </vt:lpstr>
      <vt:lpstr>First grade 1 Years  </vt:lpstr>
      <vt:lpstr> Second grade 1 Years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Assesment foundation stage</dc:title>
  <dc:creator>Windows User</dc:creator>
  <cp:lastModifiedBy>Windows User</cp:lastModifiedBy>
  <cp:revision>5</cp:revision>
  <dcterms:created xsi:type="dcterms:W3CDTF">2023-10-22T13:17:33Z</dcterms:created>
  <dcterms:modified xsi:type="dcterms:W3CDTF">2023-10-22T14:09:24Z</dcterms:modified>
</cp:coreProperties>
</file>